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65" r:id="rId2"/>
    <p:sldId id="268" r:id="rId3"/>
    <p:sldId id="289" r:id="rId4"/>
    <p:sldId id="281" r:id="rId5"/>
    <p:sldId id="290" r:id="rId6"/>
    <p:sldId id="280" r:id="rId7"/>
    <p:sldId id="29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14" autoAdjust="0"/>
    <p:restoredTop sz="94737" autoAdjust="0"/>
  </p:normalViewPr>
  <p:slideViewPr>
    <p:cSldViewPr>
      <p:cViewPr>
        <p:scale>
          <a:sx n="50" d="100"/>
          <a:sy n="50" d="100"/>
        </p:scale>
        <p:origin x="-3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9F2BE-E4D0-4926-BAE9-3CD9D3FD34A0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3E2D9-0D23-4A59-A5CA-C059B2EB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D69842-8394-4F03-B845-3A9055661867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E759B2-B0F9-439A-9818-4ADA52F91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0206"/>
            <a:ext cx="7772400" cy="1828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cript MT Bold" pitchFamily="66" charset="0"/>
              </a:rPr>
              <a:t>Patent  Ductus Arteriosus  (PD A) </a:t>
            </a:r>
            <a:endParaRPr lang="en-US" dirty="0">
              <a:latin typeface="Script MT Bold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22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ductus arteriosus (PDA) is a condition in which a blood vessel called the ductus arteriosus fails to close normally in an infant soon after birth. (The word "patent" means open.)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Genetics may play a role. A defect in one or more genes could prevent the ductus arteriosus from closing normally after birth.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cript MT Bold" pitchFamily="66" charset="0"/>
              </a:rPr>
              <a:t>Patent  Ductus Arteriosus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Script MT Bold" pitchFamily="66" charset="0"/>
            </a:endParaRPr>
          </a:p>
        </p:txBody>
      </p:sp>
      <p:pic>
        <p:nvPicPr>
          <p:cNvPr id="7170" name="Picture 2" descr="H:\images-17-09-2011\PDA IMAGES\patent_duct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9056"/>
            <a:ext cx="8382000" cy="461394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cript MT Bold" pitchFamily="66" charset="0"/>
              </a:rPr>
              <a:t>Clinical Features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Females  -predominant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Asymptomatic for many years.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dysponea,fatigue,cardiac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failure etc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Pulse- collapsing type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ventricular enlargement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:\images-17-09-2011\PDA IMAGES\600px-Patent_ductus_arteriosus_classific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458200" cy="6096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>
                <a:latin typeface="Script MT Bold" pitchFamily="66" charset="0"/>
                <a:cs typeface="Times New Roman" pitchFamily="18" charset="0"/>
              </a:rPr>
              <a:t>On Examination </a:t>
            </a:r>
            <a:r>
              <a:rPr lang="en-US" dirty="0" smtClean="0">
                <a:latin typeface="Script MT Bold" pitchFamily="66" charset="0"/>
                <a:cs typeface="Times New Roman" pitchFamily="18" charset="0"/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continuous ‘machinery’ or “train in tunnel” murmur with  late systolic accentuation (Gibson ‘s murmur) – heard over the left second intercostal space away from the sternal border , accompanied by  thrill 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Reversed splitting of S2 may be present.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large  left to right shunt  in infancy, may cause  ↑  in  pulmonary artery pressure, </a:t>
            </a:r>
          </a:p>
          <a:p>
            <a:pPr>
              <a:buNone/>
            </a:pPr>
            <a:r>
              <a:rPr lang="en-US" u="sng" dirty="0" smtClean="0">
                <a:latin typeface="Script MT Bold" pitchFamily="66" charset="0"/>
                <a:cs typeface="Times New Roman" pitchFamily="18" charset="0"/>
              </a:rPr>
              <a:t> </a:t>
            </a:r>
            <a:endParaRPr lang="en-US" u="sng" dirty="0">
              <a:latin typeface="Script MT Bold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:\images-17-09-2011\PDA IMAGES\PDA_hear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22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cript MT Bold" pitchFamily="66" charset="0"/>
              </a:rPr>
              <a:t>Complications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cript MT Bold" pitchFamily="66" charset="0"/>
              </a:rPr>
              <a:t>Infective </a:t>
            </a:r>
            <a:r>
              <a:rPr lang="en-US" dirty="0" err="1" smtClean="0">
                <a:latin typeface="Script MT Bold" pitchFamily="66" charset="0"/>
              </a:rPr>
              <a:t>endocaditis</a:t>
            </a:r>
            <a:endParaRPr lang="en-US" dirty="0" smtClean="0">
              <a:latin typeface="Script MT Bold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cript MT Bold" pitchFamily="66" charset="0"/>
              </a:rPr>
              <a:t>Congestive cardiac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cript MT Bold" pitchFamily="66" charset="0"/>
              </a:rPr>
              <a:t>Pulmonary Hypertension  with shunt reversal producing differential cyanosis.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cript MT Bold" pitchFamily="66" charset="0"/>
              </a:rPr>
              <a:t>Hoarseness of voice due to pressure over recurrent laryngeal nerve.</a:t>
            </a:r>
            <a:endParaRPr lang="en-US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354</TotalTime>
  <Words>191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Patent  Ductus Arteriosus  (PD A) </vt:lpstr>
      <vt:lpstr>Slide 2</vt:lpstr>
      <vt:lpstr>Patent  Ductus Arteriosus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62</cp:revision>
  <dcterms:created xsi:type="dcterms:W3CDTF">2011-09-17T12:25:26Z</dcterms:created>
  <dcterms:modified xsi:type="dcterms:W3CDTF">2011-09-18T03:39:03Z</dcterms:modified>
</cp:coreProperties>
</file>